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4"/>
  </p:notesMasterIdLst>
  <p:sldIdLst>
    <p:sldId id="316" r:id="rId2"/>
    <p:sldId id="404" r:id="rId3"/>
    <p:sldId id="405" r:id="rId4"/>
    <p:sldId id="406" r:id="rId5"/>
    <p:sldId id="407" r:id="rId6"/>
    <p:sldId id="429" r:id="rId7"/>
    <p:sldId id="430" r:id="rId8"/>
    <p:sldId id="431" r:id="rId9"/>
    <p:sldId id="432" r:id="rId10"/>
    <p:sldId id="447" r:id="rId11"/>
    <p:sldId id="448" r:id="rId12"/>
    <p:sldId id="449" r:id="rId13"/>
    <p:sldId id="450" r:id="rId14"/>
    <p:sldId id="439" r:id="rId15"/>
    <p:sldId id="452" r:id="rId16"/>
    <p:sldId id="414" r:id="rId17"/>
    <p:sldId id="418" r:id="rId18"/>
    <p:sldId id="413" r:id="rId19"/>
    <p:sldId id="419" r:id="rId20"/>
    <p:sldId id="445" r:id="rId21"/>
    <p:sldId id="451" r:id="rId22"/>
    <p:sldId id="408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ristote" panose="020B7200000000000000" pitchFamily="34" charset="0"/>
      <p:regular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6CC"/>
    <a:srgbClr val="EF5288"/>
    <a:srgbClr val="EE297E"/>
    <a:srgbClr val="EF578A"/>
    <a:srgbClr val="FF40FF"/>
    <a:srgbClr val="54FF00"/>
    <a:srgbClr val="FDFCE3"/>
    <a:srgbClr val="ECD8E9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132"/>
    <p:restoredTop sz="85007"/>
  </p:normalViewPr>
  <p:slideViewPr>
    <p:cSldViewPr snapToGrid="0" snapToObjects="1">
      <p:cViewPr varScale="1">
        <p:scale>
          <a:sx n="73" d="100"/>
          <a:sy n="73" d="100"/>
        </p:scale>
        <p:origin x="8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5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71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54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3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2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0D4A6EB-0F6C-4E84-8C4B-3891F30A4F91}" type="datetimeFigureOut">
              <a:rPr lang="en-US"/>
              <a:pPr>
                <a:defRPr/>
              </a:pPr>
              <a:t>1/16/2022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955CFA-E7B4-4995-89CC-6DF552420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0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D5DC-5237-4840-943C-4C1733B02291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FAF5B-BC11-4A15-92F0-A94751106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5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  <p:sldLayoutId id="2147483668" r:id="rId5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audio" Target="../media/audio2.wav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10" Type="http://schemas.openxmlformats.org/officeDocument/2006/relationships/image" Target="../media/image41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19" y="4677579"/>
            <a:ext cx="1500188" cy="208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9" y="184485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9837" y="212481"/>
            <a:ext cx="1485900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POINSET2"/>
          <p:cNvPicPr>
            <a:picLocks noGrp="1" noChangeAspect="1" noChangeArrowheads="1"/>
          </p:cNvPicPr>
          <p:nvPr>
            <p:ph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45917" y="4777692"/>
            <a:ext cx="1943100" cy="1935956"/>
          </a:xfrm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732589" y="5163048"/>
            <a:ext cx="5324475" cy="5078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vi-VN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Thị Thanh Thảo</a:t>
            </a:r>
            <a:endParaRPr lang="en-US" sz="2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16542" y="1184717"/>
            <a:ext cx="7940862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COMMITTEE OF TAN BINH DISTRICT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LANG PRIMARY SCHOOL</a:t>
            </a:r>
          </a:p>
        </p:txBody>
      </p:sp>
      <p:grpSp>
        <p:nvGrpSpPr>
          <p:cNvPr id="15" name="Group 14"/>
          <p:cNvGrpSpPr/>
          <p:nvPr/>
        </p:nvGrpSpPr>
        <p:grpSpPr>
          <a:xfrm rot="5400000">
            <a:off x="-618073" y="3594768"/>
            <a:ext cx="2025009" cy="511174"/>
            <a:chOff x="2438400" y="6221412"/>
            <a:chExt cx="4767381" cy="636588"/>
          </a:xfrm>
        </p:grpSpPr>
        <p:pic>
          <p:nvPicPr>
            <p:cNvPr id="16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690214" y="195493"/>
            <a:ext cx="2923381" cy="467328"/>
            <a:chOff x="2438400" y="6221412"/>
            <a:chExt cx="4767381" cy="636588"/>
          </a:xfrm>
        </p:grpSpPr>
        <p:pic>
          <p:nvPicPr>
            <p:cNvPr id="23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4735430" y="193113"/>
            <a:ext cx="2961907" cy="459862"/>
            <a:chOff x="2438400" y="6221412"/>
            <a:chExt cx="4767381" cy="636588"/>
          </a:xfrm>
        </p:grpSpPr>
        <p:pic>
          <p:nvPicPr>
            <p:cNvPr id="35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1631943" y="6224676"/>
            <a:ext cx="2894726" cy="486223"/>
            <a:chOff x="2438400" y="6221412"/>
            <a:chExt cx="4767381" cy="636588"/>
          </a:xfrm>
        </p:grpSpPr>
        <p:pic>
          <p:nvPicPr>
            <p:cNvPr id="48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>
            <a:off x="4613595" y="6191245"/>
            <a:ext cx="3168473" cy="502391"/>
            <a:chOff x="2438400" y="6221412"/>
            <a:chExt cx="4767381" cy="636588"/>
          </a:xfrm>
        </p:grpSpPr>
        <p:pic>
          <p:nvPicPr>
            <p:cNvPr id="60" name="Picture 17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18" descr="clematis Ville de Ly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9" descr="clematis Ville de Ly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213993" y="277617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Grade: </a:t>
            </a:r>
            <a:r>
              <a:rPr lang="en-US" sz="3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UNIT 5: FREE TIME ACTIVITIES (review)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 rot="5400000">
            <a:off x="7576791" y="3421364"/>
            <a:ext cx="2449827" cy="511174"/>
            <a:chOff x="2438400" y="6221412"/>
            <a:chExt cx="4767381" cy="636588"/>
          </a:xfrm>
        </p:grpSpPr>
        <p:pic>
          <p:nvPicPr>
            <p:cNvPr id="67" name="Picture 17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6298406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18" descr="clematis Ville de Ly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6221412"/>
              <a:ext cx="838200" cy="635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6259512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581" y="624265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19" descr="clematis Ville de Ly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591" y="6257219"/>
              <a:ext cx="838200" cy="559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553747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5581" y="1879365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501" y="236657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7" descr="clematis Ville de Ly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0209" y="1994906"/>
            <a:ext cx="356037" cy="4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2918" y="4921873"/>
            <a:ext cx="1726216" cy="17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982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775">
        <p14:honeycomb/>
        <p:sndAc>
          <p:stSnd>
            <p:snd r:embed="rId3" name="applause.wav"/>
          </p:stSnd>
        </p:sndAc>
      </p:transition>
    </mc:Choice>
    <mc:Fallback xmlns="">
      <p:transition spd="slow" advTm="25775">
        <p:fade/>
        <p:sndAc>
          <p:stSnd>
            <p:snd r:embed="rId18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336" t="62854" r="52854" b="24605"/>
          <a:stretch/>
        </p:blipFill>
        <p:spPr>
          <a:xfrm>
            <a:off x="3683726" y="561703"/>
            <a:ext cx="5042264" cy="4020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30" t="41823" r="61510" b="53456"/>
          <a:stretch/>
        </p:blipFill>
        <p:spPr>
          <a:xfrm>
            <a:off x="2122713" y="4557899"/>
            <a:ext cx="2573383" cy="1081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8405" t="41946" r="56086" b="53271"/>
          <a:stretch/>
        </p:blipFill>
        <p:spPr>
          <a:xfrm>
            <a:off x="4807132" y="4483649"/>
            <a:ext cx="2296875" cy="123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176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522" t="45340" r="53894" b="41687"/>
          <a:stretch/>
        </p:blipFill>
        <p:spPr>
          <a:xfrm>
            <a:off x="3879667" y="654507"/>
            <a:ext cx="4304128" cy="2911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30" t="41823" r="61510" b="53456"/>
          <a:stretch/>
        </p:blipFill>
        <p:spPr>
          <a:xfrm>
            <a:off x="2135776" y="4440905"/>
            <a:ext cx="2573383" cy="1081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288" t="50121" r="56414" b="44999"/>
          <a:stretch/>
        </p:blipFill>
        <p:spPr>
          <a:xfrm>
            <a:off x="4709159" y="4041609"/>
            <a:ext cx="2499903" cy="14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779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353" t="71047" r="35245" b="24389"/>
          <a:stretch/>
        </p:blipFill>
        <p:spPr>
          <a:xfrm>
            <a:off x="4142773" y="4219304"/>
            <a:ext cx="4217456" cy="1554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672" t="62917" r="26415" b="25680"/>
          <a:stretch/>
        </p:blipFill>
        <p:spPr>
          <a:xfrm>
            <a:off x="4310743" y="335282"/>
            <a:ext cx="4558938" cy="3884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80" t="57275" r="60628" b="35857"/>
          <a:stretch/>
        </p:blipFill>
        <p:spPr>
          <a:xfrm>
            <a:off x="1985553" y="3801292"/>
            <a:ext cx="3239589" cy="17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5461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92" t="46972" r="33322" b="47865"/>
          <a:stretch/>
        </p:blipFill>
        <p:spPr>
          <a:xfrm>
            <a:off x="4219303" y="4184169"/>
            <a:ext cx="4558937" cy="1315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6447" t="46886" r="26125" b="42264"/>
          <a:stretch/>
        </p:blipFill>
        <p:spPr>
          <a:xfrm>
            <a:off x="3148148" y="627018"/>
            <a:ext cx="5538652" cy="3378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880" t="57275" r="60628" b="35857"/>
          <a:stretch/>
        </p:blipFill>
        <p:spPr>
          <a:xfrm>
            <a:off x="862148" y="3487783"/>
            <a:ext cx="3239589" cy="175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1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2592F4-4591-D042-AC5A-4FE5611E669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9" y="1448198"/>
            <a:ext cx="8859542" cy="3640388"/>
          </a:xfrm>
          <a:prstGeom prst="rect">
            <a:avLst/>
          </a:prstGeom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00" y="4616104"/>
            <a:ext cx="2190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91" y="4616104"/>
            <a:ext cx="1238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765" y="4692193"/>
            <a:ext cx="247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06" y="4702584"/>
            <a:ext cx="2381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05" y="4658966"/>
            <a:ext cx="2095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46" y="4692304"/>
            <a:ext cx="2190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71" y="4673254"/>
            <a:ext cx="31432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04" y="4545532"/>
            <a:ext cx="2190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31" y="4667567"/>
            <a:ext cx="1905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48" y="4672329"/>
            <a:ext cx="171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50" y="4534456"/>
            <a:ext cx="1238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48" y="4529693"/>
            <a:ext cx="1714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767" y="4672329"/>
            <a:ext cx="2476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3700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304" t="50551" r="37237" b="27207"/>
          <a:stretch/>
        </p:blipFill>
        <p:spPr>
          <a:xfrm>
            <a:off x="12943" y="1"/>
            <a:ext cx="8948178" cy="5786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392" t="46972" r="33322" b="49827"/>
          <a:stretch/>
        </p:blipFill>
        <p:spPr>
          <a:xfrm>
            <a:off x="5394960" y="4604656"/>
            <a:ext cx="4049486" cy="404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416" t="64089" r="62961" b="32172"/>
          <a:stretch/>
        </p:blipFill>
        <p:spPr>
          <a:xfrm>
            <a:off x="2899955" y="4558937"/>
            <a:ext cx="2233748" cy="4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345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260" t="18015" r="31913" b="39521"/>
          <a:stretch/>
        </p:blipFill>
        <p:spPr>
          <a:xfrm>
            <a:off x="148616" y="201707"/>
            <a:ext cx="8753337" cy="57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454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047" t="59167" r="32205" b="9220"/>
          <a:stretch/>
        </p:blipFill>
        <p:spPr>
          <a:xfrm>
            <a:off x="0" y="104503"/>
            <a:ext cx="8966416" cy="58390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995" t="68697" r="41857" b="25392"/>
          <a:stretch/>
        </p:blipFill>
        <p:spPr>
          <a:xfrm>
            <a:off x="3278776" y="4303059"/>
            <a:ext cx="768020" cy="1091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037" t="69280" r="51072" b="25628"/>
          <a:stretch/>
        </p:blipFill>
        <p:spPr>
          <a:xfrm>
            <a:off x="6972874" y="4378746"/>
            <a:ext cx="705395" cy="9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044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660" t="16898" r="41879" b="21759"/>
          <a:stretch/>
        </p:blipFill>
        <p:spPr>
          <a:xfrm>
            <a:off x="117566" y="117566"/>
            <a:ext cx="8934994" cy="63093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3998" y="939612"/>
            <a:ext cx="395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9495" y="2470208"/>
            <a:ext cx="5000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89495" y="3979269"/>
            <a:ext cx="395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1711" y="5395250"/>
            <a:ext cx="395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u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449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913" t="32312" r="24664" b="22170"/>
          <a:stretch/>
        </p:blipFill>
        <p:spPr>
          <a:xfrm>
            <a:off x="117566" y="104503"/>
            <a:ext cx="8824728" cy="6081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8" y="1845089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12" y="1845089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8" y="4176502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589" y="5100426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8132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827" t="8717" r="51842" b="53244"/>
          <a:stretch/>
        </p:blipFill>
        <p:spPr>
          <a:xfrm>
            <a:off x="228599" y="134471"/>
            <a:ext cx="8754035" cy="601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132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22" t="22978" r="26127" b="20404"/>
          <a:stretch/>
        </p:blipFill>
        <p:spPr>
          <a:xfrm>
            <a:off x="134472" y="0"/>
            <a:ext cx="8794376" cy="603081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4386" y="1436001"/>
            <a:ext cx="39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54386" y="4179201"/>
            <a:ext cx="522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66066" y="2180584"/>
            <a:ext cx="39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66066" y="5106664"/>
            <a:ext cx="395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7622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067" t="14948" r="31025" b="16730"/>
          <a:stretch/>
        </p:blipFill>
        <p:spPr>
          <a:xfrm>
            <a:off x="182880" y="130630"/>
            <a:ext cx="8804366" cy="6042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330" y="1226524"/>
            <a:ext cx="915223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453" y="2579603"/>
            <a:ext cx="897146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330" y="3932682"/>
            <a:ext cx="897147" cy="805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330" y="5444274"/>
            <a:ext cx="787393" cy="67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98152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5" y="4007714"/>
            <a:ext cx="1280441" cy="11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11" y="2905081"/>
            <a:ext cx="1194746" cy="111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94301" y="1326578"/>
            <a:ext cx="594111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Thank you for enjoying </a:t>
            </a:r>
          </a:p>
          <a:p>
            <a:pPr algn="ctr" eaLnBrk="1" hangingPunct="1"/>
            <a:r>
              <a:rPr lang="en-US" sz="40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.VnAristote" pitchFamily="34" charset="0"/>
                <a:cs typeface="Arial"/>
              </a:rPr>
              <a:t>the lesson !</a:t>
            </a:r>
            <a:endParaRPr lang="en-US" sz="6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C000"/>
              </a:solidFill>
              <a:latin typeface=".VnAristote" pitchFamily="34" charset="0"/>
              <a:cs typeface="Arial"/>
            </a:endParaRPr>
          </a:p>
        </p:txBody>
      </p:sp>
      <p:pic>
        <p:nvPicPr>
          <p:cNvPr id="21509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4" y="1550328"/>
            <a:ext cx="1283026" cy="11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025" y="2859239"/>
            <a:ext cx="2477587" cy="24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337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8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59" y="133678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9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2" y="4990444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0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1" y="1326578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558" y="5069976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119766" y="162908"/>
            <a:ext cx="8816104" cy="457200"/>
            <a:chOff x="0" y="3257"/>
            <a:chExt cx="5952" cy="1063"/>
          </a:xfrm>
        </p:grpSpPr>
        <p:pic>
          <p:nvPicPr>
            <p:cNvPr id="13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0426" y="6348299"/>
            <a:ext cx="8806830" cy="457200"/>
            <a:chOff x="0" y="3257"/>
            <a:chExt cx="5952" cy="1063"/>
          </a:xfrm>
        </p:grpSpPr>
        <p:pic>
          <p:nvPicPr>
            <p:cNvPr id="18" name="Picture 10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Khuon nhac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76517" y="755202"/>
            <a:ext cx="375047" cy="5316077"/>
            <a:chOff x="220723" y="858600"/>
            <a:chExt cx="500062" cy="5039295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2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33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3" name="Picture 5" descr="animated_chick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9950" y="2187755"/>
            <a:ext cx="1861491" cy="10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1" descr="FLOWR00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57" y="5045401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561868" y="804534"/>
            <a:ext cx="375047" cy="5394788"/>
            <a:chOff x="220723" y="858600"/>
            <a:chExt cx="500062" cy="5039295"/>
          </a:xfrm>
        </p:grpSpPr>
        <p:grpSp>
          <p:nvGrpSpPr>
            <p:cNvPr id="46" name="Group 1"/>
            <p:cNvGrpSpPr>
              <a:grpSpLocks/>
            </p:cNvGrpSpPr>
            <p:nvPr/>
          </p:nvGrpSpPr>
          <p:grpSpPr bwMode="auto">
            <a:xfrm>
              <a:off x="220723" y="858600"/>
              <a:ext cx="500062" cy="2143001"/>
              <a:chOff x="228600" y="1219200"/>
              <a:chExt cx="838200" cy="3777054"/>
            </a:xfrm>
          </p:grpSpPr>
          <p:pic>
            <p:nvPicPr>
              <p:cNvPr id="52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2209800"/>
                <a:ext cx="685800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700" y="4348554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" y="32004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219200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1"/>
            <p:cNvGrpSpPr>
              <a:grpSpLocks/>
            </p:cNvGrpSpPr>
            <p:nvPr/>
          </p:nvGrpSpPr>
          <p:grpSpPr bwMode="auto">
            <a:xfrm>
              <a:off x="224245" y="3314005"/>
              <a:ext cx="468390" cy="2583890"/>
              <a:chOff x="282486" y="1367226"/>
              <a:chExt cx="785111" cy="3544545"/>
            </a:xfrm>
          </p:grpSpPr>
          <p:pic>
            <p:nvPicPr>
              <p:cNvPr id="48" name="Picture 38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796" y="2224788"/>
                <a:ext cx="685801" cy="6477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Picture 41" descr="FLOWER-1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41" y="4264071"/>
                <a:ext cx="685801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0" name="Picture 43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486" y="3218778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4" descr="Clover-02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800" y="1367226"/>
                <a:ext cx="762000" cy="742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92898168"/>
      </p:ext>
    </p:extLst>
  </p:cSld>
  <p:clrMapOvr>
    <a:masterClrMapping/>
  </p:clrMapOvr>
  <p:transition spd="slow">
    <p:pull dir="r"/>
    <p:sndAc>
      <p:stSnd>
        <p:snd r:embed="rId3" name="bye by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55556E-7 2.22222E-6 C 5.55556E-7 0.04398 -0.10399 0.08009 -0.23056 0.08009 C -0.37986 0.08009 -0.43385 0.04004 -0.45642 0.01597 L -0.47969 -0.01597 C -0.50313 -0.04005 -0.56042 -0.08009 -0.72899 -0.08009 C -0.83681 -0.08009 -0.95938 -0.04398 -0.95938 2.22222E-6 C -0.95938 0.04398 -0.83681 0.08009 -0.72899 0.08009 C -0.56042 0.08009 -0.50313 0.04004 -0.47969 0.01597 L -0.45642 -0.01597 C -0.43385 -0.04005 -0.37986 -0.08009 -0.23056 -0.08009 C -0.10399 -0.08009 5.55556E-7 -0.04398 5.55556E-7 2.22222E-6 Z " pathEditMode="relative" rAng="5400000" ptsTypes="ffFffffFfff">
                                      <p:cBhvr>
                                        <p:cTn id="19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6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6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86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55816 0.00578 C 0.55816 0.04972 0.45416 0.0858 0.3276 0.0858 C 0.17829 0.0858 0.1243 0.04579 0.10173 0.02174 L 0.07847 -0.01018 C 0.05503 -0.03423 -0.00226 -0.07424 -0.17084 -0.07424 C -0.27865 -0.07424 -0.40122 -0.03816 -0.40122 0.00578 C -0.40122 0.04972 -0.27865 0.0858 -0.17084 0.0858 C -0.00226 0.0858 0.05503 0.04579 0.07847 0.02174 L 0.10173 -0.01018 C 0.1243 -0.03423 0.17829 -0.07424 0.3276 -0.07424 C 0.45416 -0.07424 0.55816 -0.03816 0.55816 0.00578 Z " pathEditMode="relative" rAng="5400000" ptsTypes="ffFffffFfff">
                                      <p:cBhvr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36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2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47577" t="6604" r="5997" b="53009"/>
          <a:stretch/>
        </p:blipFill>
        <p:spPr>
          <a:xfrm>
            <a:off x="242047" y="-2244"/>
            <a:ext cx="8686800" cy="62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003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1EC914-EAB3-374D-88A4-3D57FCC092D0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Lesson 3</a:t>
            </a:r>
          </a:p>
        </p:txBody>
      </p:sp>
      <p:pic>
        <p:nvPicPr>
          <p:cNvPr id="8" name="Online Media 7" descr="CD1-TRACK 75_1">
            <a:hlinkClick r:id="" action="ppaction://media"/>
            <a:extLst>
              <a:ext uri="{FF2B5EF4-FFF2-40B4-BE49-F238E27FC236}">
                <a16:creationId xmlns:a16="http://schemas.microsoft.com/office/drawing/2014/main" id="{9672B25A-1C72-0E4E-85A5-969FD461B0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114290" y="-992764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1447" t="44172" r="5416" b="15440"/>
          <a:stretch/>
        </p:blipFill>
        <p:spPr>
          <a:xfrm>
            <a:off x="134471" y="15353"/>
            <a:ext cx="8915400" cy="650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71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827" t="8717" r="51842" b="53244"/>
          <a:stretch/>
        </p:blipFill>
        <p:spPr>
          <a:xfrm>
            <a:off x="138155" y="92977"/>
            <a:ext cx="4199774" cy="2820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7577" t="6604" r="5997" b="53009"/>
          <a:stretch/>
        </p:blipFill>
        <p:spPr>
          <a:xfrm>
            <a:off x="4572000" y="92978"/>
            <a:ext cx="4206240" cy="3028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447" t="44172" r="5416" b="15440"/>
          <a:stretch/>
        </p:blipFill>
        <p:spPr>
          <a:xfrm>
            <a:off x="796834" y="3213216"/>
            <a:ext cx="6988629" cy="3238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24252" y="2432622"/>
            <a:ext cx="754849" cy="584775"/>
          </a:xfrm>
          <a:prstGeom prst="rect">
            <a:avLst/>
          </a:prstGeom>
          <a:solidFill>
            <a:srgbClr val="F8B6CC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2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796834" y="3213216"/>
            <a:ext cx="754849" cy="584775"/>
          </a:xfrm>
          <a:prstGeom prst="rect">
            <a:avLst/>
          </a:prstGeom>
          <a:solidFill>
            <a:srgbClr val="F8B6CC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3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260198" y="2177350"/>
            <a:ext cx="754849" cy="584775"/>
          </a:xfrm>
          <a:prstGeom prst="rect">
            <a:avLst/>
          </a:prstGeom>
          <a:solidFill>
            <a:srgbClr val="F8B6CC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536332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9336" t="62854" r="52854" b="24605"/>
          <a:stretch/>
        </p:blipFill>
        <p:spPr>
          <a:xfrm>
            <a:off x="287382" y="91440"/>
            <a:ext cx="8098971" cy="40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526" t="62806" r="60564" b="31525"/>
          <a:stretch/>
        </p:blipFill>
        <p:spPr>
          <a:xfrm>
            <a:off x="1541416" y="4203657"/>
            <a:ext cx="5865224" cy="204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96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353" t="71047" r="35245" b="24389"/>
          <a:stretch/>
        </p:blipFill>
        <p:spPr>
          <a:xfrm>
            <a:off x="916247" y="4362994"/>
            <a:ext cx="4217456" cy="1554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672" t="62917" r="26415" b="25680"/>
          <a:stretch/>
        </p:blipFill>
        <p:spPr>
          <a:xfrm>
            <a:off x="457200" y="152402"/>
            <a:ext cx="5982789" cy="388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911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496" t="47657" r="62060" b="48800"/>
          <a:stretch/>
        </p:blipFill>
        <p:spPr>
          <a:xfrm>
            <a:off x="1946364" y="4820195"/>
            <a:ext cx="3905795" cy="1268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522" t="45340" r="53894" b="41687"/>
          <a:stretch/>
        </p:blipFill>
        <p:spPr>
          <a:xfrm>
            <a:off x="274666" y="176348"/>
            <a:ext cx="6208187" cy="41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262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392" t="46972" r="33322" b="47865"/>
          <a:stretch/>
        </p:blipFill>
        <p:spPr>
          <a:xfrm>
            <a:off x="1580606" y="3905795"/>
            <a:ext cx="5342708" cy="1541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6447" t="46886" r="26125" b="42264"/>
          <a:stretch/>
        </p:blipFill>
        <p:spPr>
          <a:xfrm>
            <a:off x="143691" y="117566"/>
            <a:ext cx="5538652" cy="337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275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2581</TotalTime>
  <Words>61</Words>
  <Application>Microsoft Office PowerPoint</Application>
  <PresentationFormat>On-screen Show (4:3)</PresentationFormat>
  <Paragraphs>26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.VnAristote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302</cp:revision>
  <dcterms:created xsi:type="dcterms:W3CDTF">2019-07-02T02:13:33Z</dcterms:created>
  <dcterms:modified xsi:type="dcterms:W3CDTF">2022-01-16T13:16:08Z</dcterms:modified>
</cp:coreProperties>
</file>